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2B5D6-390B-4625-9929-03EF4E119C68}" type="datetimeFigureOut">
              <a:rPr lang="fr-FR" smtClean="0"/>
              <a:pPr/>
              <a:t>25/10/2020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1EFFC-B29A-4A89-AFC5-63A70C9CF78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 descr="Aucune description disponibl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7143750" cy="49815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medecin</dc:creator>
  <cp:lastModifiedBy>medecin</cp:lastModifiedBy>
  <cp:revision>107</cp:revision>
  <dcterms:created xsi:type="dcterms:W3CDTF">2018-03-10T15:42:56Z</dcterms:created>
  <dcterms:modified xsi:type="dcterms:W3CDTF">2020-10-25T09:11:31Z</dcterms:modified>
</cp:coreProperties>
</file>