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08/05/2018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08/05/2018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08/05/2018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08/05/2018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08/05/2018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08/05/2018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08/05/2018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08/05/2018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08/05/2018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08/05/2018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08/05/2018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2B5D6-390B-4625-9929-03EF4E119C68}" type="datetimeFigureOut">
              <a:rPr lang="fr-FR" smtClean="0"/>
              <a:pPr/>
              <a:t>08/05/2018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836712"/>
            <a:ext cx="8531424" cy="5332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908720"/>
            <a:ext cx="8460432" cy="5287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80728"/>
            <a:ext cx="8531424" cy="5332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836712"/>
            <a:ext cx="8712358" cy="5445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Laur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675792"/>
            <a:ext cx="7593516" cy="502015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0</Words>
  <Application>Microsoft Office PowerPoint</Application>
  <PresentationFormat>Affichage à l'écran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Diapositive 1</vt:lpstr>
      <vt:lpstr>Diapositive 2</vt:lpstr>
      <vt:lpstr>Diapositive 3</vt:lpstr>
      <vt:lpstr>Diapositive 4</vt:lpstr>
      <vt:lpstr>Diapositive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medecin</dc:creator>
  <cp:lastModifiedBy>medecin</cp:lastModifiedBy>
  <cp:revision>11</cp:revision>
  <dcterms:created xsi:type="dcterms:W3CDTF">2018-03-10T15:42:56Z</dcterms:created>
  <dcterms:modified xsi:type="dcterms:W3CDTF">2018-05-08T09:00:47Z</dcterms:modified>
</cp:coreProperties>
</file>