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6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9" descr="Aucune description disponible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764704"/>
            <a:ext cx="7143750" cy="4924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 descr="C:\Users\medecin\Desktop\MYS270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785813"/>
            <a:ext cx="6858000" cy="5286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C:\Users\medecin\Desktop\GIBBS270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033463"/>
            <a:ext cx="6858000" cy="4791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0</Words>
  <Application>Microsoft Office PowerPoint</Application>
  <PresentationFormat>Affichage à l'écran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medecin</dc:creator>
  <cp:lastModifiedBy>medecin</cp:lastModifiedBy>
  <cp:revision>104</cp:revision>
  <dcterms:created xsi:type="dcterms:W3CDTF">2018-03-10T15:42:56Z</dcterms:created>
  <dcterms:modified xsi:type="dcterms:W3CDTF">2020-10-25T09:03:51Z</dcterms:modified>
</cp:coreProperties>
</file>