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6" r:id="rId3"/>
    <p:sldId id="267" r:id="rId4"/>
    <p:sldId id="268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2B5D6-390B-4625-9929-03EF4E119C68}" type="datetimeFigureOut">
              <a:rPr lang="fr-FR" smtClean="0"/>
              <a:pPr/>
              <a:t>25/10/2020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1EFFC-B29A-4A89-AFC5-63A70C9CF7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2B5D6-390B-4625-9929-03EF4E119C68}" type="datetimeFigureOut">
              <a:rPr lang="fr-FR" smtClean="0"/>
              <a:pPr/>
              <a:t>25/10/2020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1EFFC-B29A-4A89-AFC5-63A70C9CF7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2B5D6-390B-4625-9929-03EF4E119C68}" type="datetimeFigureOut">
              <a:rPr lang="fr-FR" smtClean="0"/>
              <a:pPr/>
              <a:t>25/10/2020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1EFFC-B29A-4A89-AFC5-63A70C9CF7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2B5D6-390B-4625-9929-03EF4E119C68}" type="datetimeFigureOut">
              <a:rPr lang="fr-FR" smtClean="0"/>
              <a:pPr/>
              <a:t>25/10/2020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1EFFC-B29A-4A89-AFC5-63A70C9CF7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2B5D6-390B-4625-9929-03EF4E119C68}" type="datetimeFigureOut">
              <a:rPr lang="fr-FR" smtClean="0"/>
              <a:pPr/>
              <a:t>25/10/2020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1EFFC-B29A-4A89-AFC5-63A70C9CF7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2B5D6-390B-4625-9929-03EF4E119C68}" type="datetimeFigureOut">
              <a:rPr lang="fr-FR" smtClean="0"/>
              <a:pPr/>
              <a:t>25/10/2020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1EFFC-B29A-4A89-AFC5-63A70C9CF7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2B5D6-390B-4625-9929-03EF4E119C68}" type="datetimeFigureOut">
              <a:rPr lang="fr-FR" smtClean="0"/>
              <a:pPr/>
              <a:t>25/10/2020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1EFFC-B29A-4A89-AFC5-63A70C9CF7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2B5D6-390B-4625-9929-03EF4E119C68}" type="datetimeFigureOut">
              <a:rPr lang="fr-FR" smtClean="0"/>
              <a:pPr/>
              <a:t>25/10/2020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1EFFC-B29A-4A89-AFC5-63A70C9CF7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2B5D6-390B-4625-9929-03EF4E119C68}" type="datetimeFigureOut">
              <a:rPr lang="fr-FR" smtClean="0"/>
              <a:pPr/>
              <a:t>25/10/2020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1EFFC-B29A-4A89-AFC5-63A70C9CF7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2B5D6-390B-4625-9929-03EF4E119C68}" type="datetimeFigureOut">
              <a:rPr lang="fr-FR" smtClean="0"/>
              <a:pPr/>
              <a:t>25/10/2020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1EFFC-B29A-4A89-AFC5-63A70C9CF7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2B5D6-390B-4625-9929-03EF4E119C68}" type="datetimeFigureOut">
              <a:rPr lang="fr-FR" smtClean="0"/>
              <a:pPr/>
              <a:t>25/10/2020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1EFFC-B29A-4A89-AFC5-63A70C9CF7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52B5D6-390B-4625-9929-03EF4E119C68}" type="datetimeFigureOut">
              <a:rPr lang="fr-FR" smtClean="0"/>
              <a:pPr/>
              <a:t>25/10/2020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81EFFC-B29A-4A89-AFC5-63A70C9CF7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3" name="Picture 7" descr="C:\Users\medecin\Desktop\MYS2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1262063"/>
            <a:ext cx="6858000" cy="43338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C:\Users\medecin\Desktop\GIBBS1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957263"/>
            <a:ext cx="6858000" cy="49434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C:\Users\medecin\Desktop\GIBBS2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1300163"/>
            <a:ext cx="6858000" cy="42576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3" name="Picture 3" descr="C:\Users\medecin\Desktop\MYS10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1243013"/>
            <a:ext cx="6858000" cy="43719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</TotalTime>
  <Words>0</Words>
  <Application>Microsoft Office PowerPoint</Application>
  <PresentationFormat>Affichage à l'écran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Diapositive 1</vt:lpstr>
      <vt:lpstr>Diapositive 2</vt:lpstr>
      <vt:lpstr>Diapositive 3</vt:lpstr>
      <vt:lpstr>Diapositive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medecin</dc:creator>
  <cp:lastModifiedBy>medecin</cp:lastModifiedBy>
  <cp:revision>103</cp:revision>
  <dcterms:created xsi:type="dcterms:W3CDTF">2018-03-10T15:42:56Z</dcterms:created>
  <dcterms:modified xsi:type="dcterms:W3CDTF">2020-10-25T09:00:26Z</dcterms:modified>
</cp:coreProperties>
</file>