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LTKI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25" y="971550"/>
            <a:ext cx="7143750" cy="4914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85</cp:revision>
  <dcterms:created xsi:type="dcterms:W3CDTF">2018-03-10T15:42:56Z</dcterms:created>
  <dcterms:modified xsi:type="dcterms:W3CDTF">2019-09-03T15:43:07Z</dcterms:modified>
</cp:coreProperties>
</file>