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31/07/2019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31/07/2019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31/07/2019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31/07/2019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31/07/2019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31/07/2019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2B5D6-390B-4625-9929-03EF4E119C68}" type="datetimeFigureOut">
              <a:rPr lang="fr-FR" smtClean="0"/>
              <a:pPr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3075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12290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13314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14338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15362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16386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17410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30722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31746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32770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33794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4099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34818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35843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36866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37890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38915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5122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6146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7170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8194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9218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10243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11266" name="Acrobat Document" r:id="rId3" imgW="8019810" imgH="5667285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0</Words>
  <Application>Microsoft Office PowerPoint</Application>
  <PresentationFormat>Affichage à l'écran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Thème Office</vt:lpstr>
      <vt:lpstr>Acrobat Document</vt:lpstr>
      <vt:lpstr>Adobe Acrobat Document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medecin</dc:creator>
  <cp:lastModifiedBy>medecin</cp:lastModifiedBy>
  <cp:revision>82</cp:revision>
  <dcterms:created xsi:type="dcterms:W3CDTF">2018-03-10T15:42:56Z</dcterms:created>
  <dcterms:modified xsi:type="dcterms:W3CDTF">2019-07-31T17:40:56Z</dcterms:modified>
</cp:coreProperties>
</file>