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29/06/2019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29/06/2019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29/06/2019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29/06/2019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29/06/2019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29/06/2019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29/06/2019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29/06/2019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29/06/2019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29/06/2019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29/06/2019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2B5D6-390B-4625-9929-03EF4E119C68}" type="datetimeFigureOut">
              <a:rPr lang="fr-FR" smtClean="0"/>
              <a:pPr/>
              <a:t>29/06/2019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J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128712"/>
            <a:ext cx="6858000" cy="46005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7541568" cy="471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052736"/>
            <a:ext cx="656713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7768749" cy="485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YS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YS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NDY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IBBS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0</Words>
  <Application>Microsoft Office PowerPoint</Application>
  <PresentationFormat>Affichage à l'écran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medecin</dc:creator>
  <cp:lastModifiedBy>medecin</cp:lastModifiedBy>
  <cp:revision>76</cp:revision>
  <dcterms:created xsi:type="dcterms:W3CDTF">2018-03-10T15:42:56Z</dcterms:created>
  <dcterms:modified xsi:type="dcterms:W3CDTF">2019-06-29T16:31:50Z</dcterms:modified>
</cp:coreProperties>
</file>