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59" r:id="rId6"/>
    <p:sldId id="264" r:id="rId7"/>
    <p:sldId id="263" r:id="rId8"/>
    <p:sldId id="260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25/05/2019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25/05/2019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25/05/2019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25/05/2019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25/05/2019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25/05/2019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2B5D6-390B-4625-9929-03EF4E119C68}" type="datetimeFigureOut">
              <a:rPr lang="fr-FR" smtClean="0"/>
              <a:pPr/>
              <a:t>25/05/2019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79065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Y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Y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ND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IBB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OPEVILLAGENEU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6400"/>
            <a:ext cx="91440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243392" cy="51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55360" cy="49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451304" cy="465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8045624" cy="502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72806" cy="410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8156982" cy="509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AO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7639"/>
            <a:ext cx="9144000" cy="60627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EL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25" y="1033462"/>
            <a:ext cx="7143750" cy="4791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0</Words>
  <Application>Microsoft Office PowerPoint</Application>
  <PresentationFormat>Affichage à l'écran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medecin</dc:creator>
  <cp:lastModifiedBy>medecin</cp:lastModifiedBy>
  <cp:revision>79</cp:revision>
  <dcterms:created xsi:type="dcterms:W3CDTF">2018-03-10T15:42:56Z</dcterms:created>
  <dcterms:modified xsi:type="dcterms:W3CDTF">2019-05-25T20:24:21Z</dcterms:modified>
</cp:coreProperties>
</file>