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j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176337"/>
            <a:ext cx="6858000" cy="45053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GIB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73411"/>
            <a:ext cx="9144000" cy="37111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55564"/>
            <a:ext cx="9144000" cy="35468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N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30573"/>
            <a:ext cx="9144000" cy="33968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0</Words>
  <Application>Microsoft Office PowerPoint</Application>
  <PresentationFormat>Affichage à l'écran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57</cp:revision>
  <dcterms:created xsi:type="dcterms:W3CDTF">2018-03-10T15:42:56Z</dcterms:created>
  <dcterms:modified xsi:type="dcterms:W3CDTF">2019-05-25T19:32:24Z</dcterms:modified>
</cp:coreProperties>
</file>