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N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71600"/>
            <a:ext cx="914400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M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09104"/>
            <a:ext cx="9144000" cy="403979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medecin</dc:creator>
  <cp:lastModifiedBy>medecin</cp:lastModifiedBy>
  <cp:revision>60</cp:revision>
  <dcterms:created xsi:type="dcterms:W3CDTF">2018-03-10T15:42:56Z</dcterms:created>
  <dcterms:modified xsi:type="dcterms:W3CDTF">2019-05-25T19:47:18Z</dcterms:modified>
</cp:coreProperties>
</file>