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GIB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N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995"/>
            <a:ext cx="9144000" cy="35040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O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014412"/>
            <a:ext cx="6858000" cy="4829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80</cp:revision>
  <dcterms:created xsi:type="dcterms:W3CDTF">2018-03-10T15:42:56Z</dcterms:created>
  <dcterms:modified xsi:type="dcterms:W3CDTF">2019-05-25T20:23:11Z</dcterms:modified>
</cp:coreProperties>
</file>