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09/12/2018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2B5D6-390B-4625-9929-03EF4E119C68}" type="datetimeFigureOut">
              <a:rPr lang="fr-FR" smtClean="0"/>
              <a:pPr/>
              <a:t>09/12/2018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052736"/>
            <a:ext cx="7307288" cy="4567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052736"/>
            <a:ext cx="7609722" cy="4756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764704"/>
            <a:ext cx="8180109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GIBBS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82315"/>
            <a:ext cx="9144000" cy="409336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INDY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64456"/>
            <a:ext cx="9144000" cy="412908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MYS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68028"/>
            <a:ext cx="9144000" cy="41219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0</Words>
  <Application>Microsoft Office PowerPoint</Application>
  <PresentationFormat>Affichage à l'écran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medecin</dc:creator>
  <cp:lastModifiedBy>medecin</cp:lastModifiedBy>
  <cp:revision>80</cp:revision>
  <dcterms:created xsi:type="dcterms:W3CDTF">2018-03-10T15:42:56Z</dcterms:created>
  <dcterms:modified xsi:type="dcterms:W3CDTF">2018-12-09T10:31:15Z</dcterms:modified>
</cp:coreProperties>
</file>