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h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GIBB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57312"/>
            <a:ext cx="9144000" cy="41433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INDY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6609"/>
            <a:ext cx="9144000" cy="39647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Y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8793"/>
            <a:ext cx="9144000" cy="33004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819456" cy="551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8012966" cy="5008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604045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0</Words>
  <Application>Microsoft Office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76</cp:revision>
  <dcterms:created xsi:type="dcterms:W3CDTF">2018-03-10T15:42:56Z</dcterms:created>
  <dcterms:modified xsi:type="dcterms:W3CDTF">2018-12-09T10:25:28Z</dcterms:modified>
</cp:coreProperties>
</file>