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14/10/2018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905869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764704"/>
            <a:ext cx="8122502" cy="507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65</cp:revision>
  <dcterms:created xsi:type="dcterms:W3CDTF">2018-03-10T15:42:56Z</dcterms:created>
  <dcterms:modified xsi:type="dcterms:W3CDTF">2018-10-14T08:49:47Z</dcterms:modified>
</cp:coreProperties>
</file>