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B5D6-390B-4625-9929-03EF4E119C68}" type="datetimeFigureOut">
              <a:rPr lang="fr-FR" smtClean="0"/>
              <a:pPr/>
              <a:t>02/10/2018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B5D6-390B-4625-9929-03EF4E119C68}" type="datetimeFigureOut">
              <a:rPr lang="fr-FR" smtClean="0"/>
              <a:pPr/>
              <a:t>02/10/2018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B5D6-390B-4625-9929-03EF4E119C68}" type="datetimeFigureOut">
              <a:rPr lang="fr-FR" smtClean="0"/>
              <a:pPr/>
              <a:t>02/10/2018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B5D6-390B-4625-9929-03EF4E119C68}" type="datetimeFigureOut">
              <a:rPr lang="fr-FR" smtClean="0"/>
              <a:pPr/>
              <a:t>02/10/2018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B5D6-390B-4625-9929-03EF4E119C68}" type="datetimeFigureOut">
              <a:rPr lang="fr-FR" smtClean="0"/>
              <a:pPr/>
              <a:t>02/10/2018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B5D6-390B-4625-9929-03EF4E119C68}" type="datetimeFigureOut">
              <a:rPr lang="fr-FR" smtClean="0"/>
              <a:pPr/>
              <a:t>02/10/2018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B5D6-390B-4625-9929-03EF4E119C68}" type="datetimeFigureOut">
              <a:rPr lang="fr-FR" smtClean="0"/>
              <a:pPr/>
              <a:t>02/10/2018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B5D6-390B-4625-9929-03EF4E119C68}" type="datetimeFigureOut">
              <a:rPr lang="fr-FR" smtClean="0"/>
              <a:pPr/>
              <a:t>02/10/2018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B5D6-390B-4625-9929-03EF4E119C68}" type="datetimeFigureOut">
              <a:rPr lang="fr-FR" smtClean="0"/>
              <a:pPr/>
              <a:t>02/10/2018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B5D6-390B-4625-9929-03EF4E119C68}" type="datetimeFigureOut">
              <a:rPr lang="fr-FR" smtClean="0"/>
              <a:pPr/>
              <a:t>02/10/2018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B5D6-390B-4625-9929-03EF4E119C68}" type="datetimeFigureOut">
              <a:rPr lang="fr-FR" smtClean="0"/>
              <a:pPr/>
              <a:t>02/10/2018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2B5D6-390B-4625-9929-03EF4E119C68}" type="datetimeFigureOut">
              <a:rPr lang="fr-FR" smtClean="0"/>
              <a:pPr/>
              <a:t>02/10/2018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1EFFC-B29A-4A89-AFC5-63A70C9CF78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387408" cy="524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8251507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567936" cy="535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517022" cy="532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AN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5896"/>
            <a:ext cx="9144000" cy="64462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NICOL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77545"/>
            <a:ext cx="9144000" cy="55029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52574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ndy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2328"/>
            <a:ext cx="9144000" cy="38933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yst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96615"/>
            <a:ext cx="9144000" cy="38647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0</Words>
  <Application>Microsoft Office PowerPoint</Application>
  <PresentationFormat>Affichage à l'écran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medecin</dc:creator>
  <cp:lastModifiedBy>medecin</cp:lastModifiedBy>
  <cp:revision>65</cp:revision>
  <dcterms:created xsi:type="dcterms:W3CDTF">2018-03-10T15:42:56Z</dcterms:created>
  <dcterms:modified xsi:type="dcterms:W3CDTF">2018-10-02T16:24:46Z</dcterms:modified>
</cp:coreProperties>
</file>