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8633"/>
            <a:ext cx="7416824" cy="463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198" y="1052736"/>
            <a:ext cx="7171997" cy="448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83447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8528"/>
            <a:ext cx="9144000" cy="64409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315400" cy="51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53</cp:revision>
  <dcterms:created xsi:type="dcterms:W3CDTF">2018-03-10T15:42:56Z</dcterms:created>
  <dcterms:modified xsi:type="dcterms:W3CDTF">2018-09-17T08:20:13Z</dcterms:modified>
</cp:coreProperties>
</file>