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24/07/2018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24/07/2018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24/07/2018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24/07/2018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24/07/2018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24/07/2018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B5D6-390B-4625-9929-03EF4E119C68}" type="datetimeFigureOut">
              <a:rPr lang="fr-FR" smtClean="0"/>
              <a:pPr/>
              <a:t>24/07/2018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864096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2736"/>
            <a:ext cx="7949683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GIBBS30061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64621"/>
            <a:ext cx="9144000" cy="45287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INDY30061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52811"/>
            <a:ext cx="9144000" cy="455237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YS30061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1914"/>
            <a:ext cx="9144000" cy="443417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829532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au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9197" y="620688"/>
            <a:ext cx="7865605" cy="56166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0</Words>
  <Application>Microsoft Office PowerPoint</Application>
  <PresentationFormat>Affichage à l'écran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medecin</dc:creator>
  <cp:lastModifiedBy>medecin</cp:lastModifiedBy>
  <cp:revision>45</cp:revision>
  <dcterms:created xsi:type="dcterms:W3CDTF">2018-03-10T15:42:56Z</dcterms:created>
  <dcterms:modified xsi:type="dcterms:W3CDTF">2018-07-24T15:50:06Z</dcterms:modified>
</cp:coreProperties>
</file>