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41053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06489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410535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38</cp:revision>
  <dcterms:created xsi:type="dcterms:W3CDTF">2018-03-10T15:42:56Z</dcterms:created>
  <dcterms:modified xsi:type="dcterms:W3CDTF">2018-07-04T06:09:55Z</dcterms:modified>
</cp:coreProperties>
</file>