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2B5D6-390B-4625-9929-03EF4E119C68}" type="datetimeFigureOut">
              <a:rPr lang="fr-FR" smtClean="0"/>
              <a:pPr/>
              <a:t>04/07/2018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EFFC-B29A-4A89-AFC5-63A70C9CF7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2B5D6-390B-4625-9929-03EF4E119C68}" type="datetimeFigureOut">
              <a:rPr lang="fr-FR" smtClean="0"/>
              <a:pPr/>
              <a:t>04/07/2018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EFFC-B29A-4A89-AFC5-63A70C9CF7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2B5D6-390B-4625-9929-03EF4E119C68}" type="datetimeFigureOut">
              <a:rPr lang="fr-FR" smtClean="0"/>
              <a:pPr/>
              <a:t>04/07/2018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EFFC-B29A-4A89-AFC5-63A70C9CF7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2B5D6-390B-4625-9929-03EF4E119C68}" type="datetimeFigureOut">
              <a:rPr lang="fr-FR" smtClean="0"/>
              <a:pPr/>
              <a:t>04/07/2018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EFFC-B29A-4A89-AFC5-63A70C9CF7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2B5D6-390B-4625-9929-03EF4E119C68}" type="datetimeFigureOut">
              <a:rPr lang="fr-FR" smtClean="0"/>
              <a:pPr/>
              <a:t>04/07/2018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EFFC-B29A-4A89-AFC5-63A70C9CF7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2B5D6-390B-4625-9929-03EF4E119C68}" type="datetimeFigureOut">
              <a:rPr lang="fr-FR" smtClean="0"/>
              <a:pPr/>
              <a:t>04/07/2018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EFFC-B29A-4A89-AFC5-63A70C9CF7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2B5D6-390B-4625-9929-03EF4E119C68}" type="datetimeFigureOut">
              <a:rPr lang="fr-FR" smtClean="0"/>
              <a:pPr/>
              <a:t>04/07/2018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EFFC-B29A-4A89-AFC5-63A70C9CF7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2B5D6-390B-4625-9929-03EF4E119C68}" type="datetimeFigureOut">
              <a:rPr lang="fr-FR" smtClean="0"/>
              <a:pPr/>
              <a:t>04/07/2018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EFFC-B29A-4A89-AFC5-63A70C9CF7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2B5D6-390B-4625-9929-03EF4E119C68}" type="datetimeFigureOut">
              <a:rPr lang="fr-FR" smtClean="0"/>
              <a:pPr/>
              <a:t>04/07/2018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EFFC-B29A-4A89-AFC5-63A70C9CF7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2B5D6-390B-4625-9929-03EF4E119C68}" type="datetimeFigureOut">
              <a:rPr lang="fr-FR" smtClean="0"/>
              <a:pPr/>
              <a:t>04/07/2018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EFFC-B29A-4A89-AFC5-63A70C9CF7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2B5D6-390B-4625-9929-03EF4E119C68}" type="datetimeFigureOut">
              <a:rPr lang="fr-FR" smtClean="0"/>
              <a:pPr/>
              <a:t>04/07/2018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EFFC-B29A-4A89-AFC5-63A70C9CF7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2B5D6-390B-4625-9929-03EF4E119C68}" type="datetimeFigureOut">
              <a:rPr lang="fr-FR" smtClean="0"/>
              <a:pPr/>
              <a:t>04/07/2018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1EFFC-B29A-4A89-AFC5-63A70C9CF7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20688"/>
            <a:ext cx="8410534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20688"/>
            <a:ext cx="8064896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980728"/>
            <a:ext cx="8410535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0</Words>
  <Application>Microsoft Office PowerPoint</Application>
  <PresentationFormat>Affichage à l'écran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Diapositive 1</vt:lpstr>
      <vt:lpstr>Diapositive 2</vt:lpstr>
      <vt:lpstr>Diapositive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medecin</dc:creator>
  <cp:lastModifiedBy>medecin</cp:lastModifiedBy>
  <cp:revision>38</cp:revision>
  <dcterms:created xsi:type="dcterms:W3CDTF">2018-03-10T15:42:56Z</dcterms:created>
  <dcterms:modified xsi:type="dcterms:W3CDTF">2018-07-04T06:09:55Z</dcterms:modified>
</cp:coreProperties>
</file>