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2B5D6-390B-4625-9929-03EF4E119C68}" type="datetimeFigureOut">
              <a:rPr lang="fr-FR" smtClean="0"/>
              <a:pPr/>
              <a:t>01/06/2018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8783960" cy="548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295321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NDY2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64456"/>
            <a:ext cx="9144000" cy="41290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MYSTI2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518"/>
            <a:ext cx="9144000" cy="31289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IBBS2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7325"/>
            <a:ext cx="9144000" cy="39433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Affichage à l'écran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medecin</dc:creator>
  <cp:lastModifiedBy>medecin</cp:lastModifiedBy>
  <cp:revision>32</cp:revision>
  <dcterms:created xsi:type="dcterms:W3CDTF">2018-03-10T15:42:56Z</dcterms:created>
  <dcterms:modified xsi:type="dcterms:W3CDTF">2018-06-01T17:02:52Z</dcterms:modified>
</cp:coreProperties>
</file>