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01/06/2018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01/06/2018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01/06/2018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01/06/2018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01/06/2018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01/06/2018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01/06/2018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01/06/2018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01/06/2018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01/06/2018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01/06/2018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01/06/2018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8783960" cy="548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8295321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NDY2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64456"/>
            <a:ext cx="9144000" cy="41290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YSTI2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64518"/>
            <a:ext cx="9144000" cy="31289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GIBBS2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7325"/>
            <a:ext cx="9144000" cy="39433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Affichage à l'écran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32</cp:revision>
  <dcterms:created xsi:type="dcterms:W3CDTF">2018-03-10T15:42:56Z</dcterms:created>
  <dcterms:modified xsi:type="dcterms:W3CDTF">2018-06-01T17:02:52Z</dcterms:modified>
</cp:coreProperties>
</file>