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09/06/2018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ncours RU Wihr au V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5" y="836711"/>
            <a:ext cx="7903318" cy="49685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31</cp:revision>
  <dcterms:created xsi:type="dcterms:W3CDTF">2018-03-10T15:42:56Z</dcterms:created>
  <dcterms:modified xsi:type="dcterms:W3CDTF">2018-06-09T09:35:38Z</dcterms:modified>
</cp:coreProperties>
</file>